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812280" y="1170432"/>
            <a:ext cx="411480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160" y="1353312"/>
            <a:ext cx="3749039" cy="283464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 rot="21480000">
            <a:off x="7315200" y="4462272"/>
            <a:ext cx="3108960" cy="43891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0" y="4498848"/>
            <a:ext cx="31089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Maldives Election Awareness</a:t>
            </a:r>
          </a:p>
        </p:txBody>
      </p:sp>
      <p:sp>
        <p:nvSpPr>
          <p:cNvPr id="31" name="Rounded Rectangle 30"/>
          <p:cNvSpPr/>
          <p:nvPr/>
        </p:nvSpPr>
        <p:spPr>
          <a:xfrm rot="21480000">
            <a:off x="685800" y="1143000"/>
            <a:ext cx="1124712" cy="43891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1179576"/>
            <a:ext cx="1124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QUIZ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3232" y="1737360"/>
            <a:ext cx="5349240" cy="10515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300" b="1">
                <a:solidFill>
                  <a:srgbClr val="091F40"/>
                </a:solidFill>
                <a:latin typeface="Arial"/>
              </a:rPr>
              <a:t>Vote Buying Awareness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8" y="2880360"/>
            <a:ext cx="50292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1">
                <a:solidFill>
                  <a:srgbClr val="22AF7A"/>
                </a:solidFill>
                <a:latin typeface="Arial"/>
              </a:rPr>
              <a:t>My Vote Is Not for Sale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9808" y="3456432"/>
            <a:ext cx="534924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600" b="0">
                <a:solidFill>
                  <a:srgbClr val="515C70"/>
                </a:solidFill>
                <a:latin typeface="Arial"/>
              </a:rPr>
              <a:t>Promote free choice, accountability, and clean elections by rejecting vote buying.</a:t>
            </a:r>
          </a:p>
        </p:txBody>
      </p:sp>
      <p:sp>
        <p:nvSpPr>
          <p:cNvPr id="36" name="Rounded Rectangle 35"/>
          <p:cNvSpPr/>
          <p:nvPr/>
        </p:nvSpPr>
        <p:spPr>
          <a:xfrm rot="21360000">
            <a:off x="777240" y="4480560"/>
            <a:ext cx="1481328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7240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#rights</a:t>
            </a:r>
          </a:p>
        </p:txBody>
      </p:sp>
      <p:sp>
        <p:nvSpPr>
          <p:cNvPr id="38" name="Rounded Rectangle 37"/>
          <p:cNvSpPr/>
          <p:nvPr/>
        </p:nvSpPr>
        <p:spPr>
          <a:xfrm rot="120000">
            <a:off x="2368296" y="4480560"/>
            <a:ext cx="1481328" cy="310896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368296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#verify</a:t>
            </a:r>
          </a:p>
        </p:txBody>
      </p:sp>
      <p:sp>
        <p:nvSpPr>
          <p:cNvPr id="40" name="Rounded Rectangle 39"/>
          <p:cNvSpPr/>
          <p:nvPr/>
        </p:nvSpPr>
        <p:spPr>
          <a:xfrm rot="21480000">
            <a:off x="3959352" y="4480560"/>
            <a:ext cx="1261872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959352" y="4517136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#vote</a:t>
            </a:r>
          </a:p>
        </p:txBody>
      </p:sp>
      <p:sp>
        <p:nvSpPr>
          <p:cNvPr id="42" name="Rounded Rectangle 41"/>
          <p:cNvSpPr/>
          <p:nvPr/>
        </p:nvSpPr>
        <p:spPr>
          <a:xfrm rot="180000">
            <a:off x="5330952" y="4480560"/>
            <a:ext cx="1371600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30952" y="4517136"/>
            <a:ext cx="1371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#youth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7240" y="5230368"/>
            <a:ext cx="5120640" cy="25603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515C70"/>
                </a:solidFill>
                <a:latin typeface="Arial"/>
              </a:rPr>
              <a:t>Swipe-style PPT deck for youth civic education sessions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If you hear a serious allegation of vote buying, what should you avoid?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Using official complaint or reporting channels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Spreading unverified names and accusations online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Keeping evidence safely if available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Seeking guidance from relevant authorities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Serious allegations should be handled responsibly through proper channels, not rumours.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Who can raise election-related complaints under the Elections (General) Act?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candidates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political parties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Voters, candidates, political parties, approved observers/monitors and election officials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 one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Election-related complaints may be raised by authorised stakeholders under the Elections (General) Act.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Which message best supports clean elections?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My vote is not for sale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Gifts decide my vote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 should vote under pressure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 must show my ballot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“My vote is not for sale” reinforces the value of free and fair participation.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Vote Buying Awareness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12064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100" b="1">
                <a:solidFill>
                  <a:srgbClr val="091F40"/>
                </a:solidFill>
                <a:latin typeface="Arial"/>
              </a:rPr>
              <a:t>Answer Key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72768"/>
            <a:ext cx="6126480" cy="2743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Reveal answers after participants complete the quiz.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A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176272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176272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6272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529584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9584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9584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82896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82896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82896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B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36208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236208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36208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B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2960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60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2960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A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176272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176272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Q7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76272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B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529584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29584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29584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B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882896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882896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82896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C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236208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236208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36208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22AF7A"/>
                </a:solidFill>
                <a:latin typeface="Arial"/>
              </a:rPr>
              <a:t>A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818120" y="1280160"/>
            <a:ext cx="3337560" cy="3840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1" name="Picture 6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1463040"/>
            <a:ext cx="2971800" cy="2240280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8183879" y="3950208"/>
            <a:ext cx="2606040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183879" y="3986784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8–10: Strong awareness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183879" y="4434840"/>
            <a:ext cx="2606040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183879" y="4471416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5–7: Review key points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183879" y="4919472"/>
            <a:ext cx="2606040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183879" y="4956048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0–4: Keep learning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22960" y="4846320"/>
            <a:ext cx="626364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24128" y="4983480"/>
            <a:ext cx="5852160" cy="2286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091F40"/>
                </a:solidFill>
                <a:latin typeface="Arial"/>
              </a:rPr>
              <a:t>Facilitator prompt: Ask participants which answer surprised them most and why.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Vote Buying Awareness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943600" cy="43891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Legal references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600200"/>
            <a:ext cx="66294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Use these references to keep the quiz grounded in Maldivian election law and official civic education sources.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8680" y="2240280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24128" y="2340864"/>
            <a:ext cx="256032" cy="25603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128" y="2377440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17320" y="2331720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(General) Act: bribery, intimidation, and complaints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68680" y="2898648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24128" y="2999232"/>
            <a:ext cx="256032" cy="25603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4128" y="3035808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7320" y="2990088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Constitution of the Maldives: secret ballot and political participation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68680" y="3557016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24128" y="3657600"/>
            <a:ext cx="256032" cy="25603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4128" y="3694176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3648456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Community civic education messaging on free choice and accountability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8680" y="4709160"/>
            <a:ext cx="65379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078992" y="4846320"/>
            <a:ext cx="6108192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50" b="0">
                <a:solidFill>
                  <a:srgbClr val="515C70"/>
                </a:solidFill>
                <a:latin typeface="Arial"/>
              </a:rPr>
              <a:t>Disclaimer: This is for civic and voter education only. For official election dates, voter registration, polling locations, candidate lists, complaints, and results, refer to the Elections Commission of Maldives.</a:t>
            </a:r>
          </a:p>
        </p:txBody>
      </p:sp>
      <p:pic>
        <p:nvPicPr>
          <p:cNvPr id="44" name="Picture 43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3568" y="1481328"/>
            <a:ext cx="2926080" cy="2743200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 rot="21480000">
            <a:off x="7863840" y="4434840"/>
            <a:ext cx="3154680" cy="43891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863840" y="4471416"/>
            <a:ext cx="31546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Know your rights. Check the source.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1298448"/>
            <a:ext cx="3840480" cy="292608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 rot="21480000">
            <a:off x="777240" y="1325880"/>
            <a:ext cx="1920240" cy="43891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1362456"/>
            <a:ext cx="19202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091F40"/>
                </a:solidFill>
                <a:latin typeface="Arial"/>
              </a:rPr>
              <a:t>End of Quiz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" y="2011680"/>
            <a:ext cx="548640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400" b="1">
                <a:solidFill>
                  <a:srgbClr val="091F40"/>
                </a:solidFill>
                <a:latin typeface="Arial"/>
              </a:rPr>
              <a:t>Thank you for participating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2926080"/>
            <a:ext cx="5394960" cy="6400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0">
                <a:solidFill>
                  <a:srgbClr val="515C70"/>
                </a:solidFill>
                <a:latin typeface="Arial"/>
              </a:rPr>
              <a:t>Keep checking official sources, protect your vote, and help your community participate freely and responsibly.</a:t>
            </a:r>
          </a:p>
        </p:txBody>
      </p:sp>
      <p:sp>
        <p:nvSpPr>
          <p:cNvPr id="32" name="Rounded Rectangle 31"/>
          <p:cNvSpPr/>
          <p:nvPr/>
        </p:nvSpPr>
        <p:spPr>
          <a:xfrm rot="60000">
            <a:off x="868680" y="3977639"/>
            <a:ext cx="2834640" cy="411480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" y="4014215"/>
            <a:ext cx="28346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Check before you share</a:t>
            </a:r>
          </a:p>
        </p:txBody>
      </p:sp>
      <p:sp>
        <p:nvSpPr>
          <p:cNvPr id="34" name="Rounded Rectangle 33"/>
          <p:cNvSpPr/>
          <p:nvPr/>
        </p:nvSpPr>
        <p:spPr>
          <a:xfrm rot="21480000">
            <a:off x="3886200" y="3950208"/>
            <a:ext cx="2377440" cy="41148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886200" y="3986784"/>
            <a:ext cx="23774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My vote matters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709160"/>
            <a:ext cx="3383280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W&amp;D Election Awareness Hub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Vote Buying Awareness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78992"/>
            <a:ext cx="576072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How to play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54480"/>
            <a:ext cx="594360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A quick, interactive quiz designed for youth sessions, community forums, and website engagement.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8" y="205740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60120" y="2221992"/>
            <a:ext cx="347472" cy="34747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" y="225856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81328" y="219456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Use this quiz in community forums, youth sessions, or campaign ethics discussions.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9808" y="301752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60120" y="3182112"/>
            <a:ext cx="347472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321868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81328" y="315468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Reflect on how vote buying affects communities beyond election day.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49808" y="397764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60120" y="4142232"/>
            <a:ext cx="347472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60120" y="417880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81328" y="411480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Encourage responsible reporting rather than online rumour-sharing.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452360" y="1143000"/>
            <a:ext cx="3703320" cy="4983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79" y="1417320"/>
            <a:ext cx="3154680" cy="2377440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7909560" y="3858768"/>
            <a:ext cx="1280160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09560" y="3895344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8–10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08592" y="3858768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Excellent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909560" y="4343400"/>
            <a:ext cx="1280160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909560" y="4379976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5–7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308592" y="4343400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Good effort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909560" y="4828032"/>
            <a:ext cx="1280160" cy="310896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909560" y="4864608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0–4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08592" y="4828032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Keep learning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09560" y="5440680"/>
            <a:ext cx="283464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00" b="0">
                <a:solidFill>
                  <a:srgbClr val="515C70"/>
                </a:solidFill>
                <a:latin typeface="Arial"/>
              </a:rPr>
              <a:t>Tip: encourage discussion after each answer.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vote buying?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Offering money, gifts, services or promises to influence a person’s vote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Reading a candidate manifesto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Attending a debate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Watching election news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Vote buying can include money, gifts, services, or promises intended to influence a vote.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Why is vote buying harmful?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weakens free choice and accountability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improves democracy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helps voters understand policies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It makes candidates more honest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When votes are bought, public accountability is weakened and citizens lose influence after election day.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If someone offers you money or a service in exchange for your vote, what should you remember?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Your vote is secret and should be free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You must vote for them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They can check your ballot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You must prove your vote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secrecy of the ballot protects voters from pressure and improper influence.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Is intimidating a voter to influence their vote allowed?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during campaign season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by senior people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Intimidating voters is harmful to free participation and can amount to an election-related offence.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Can someone lawfully ask you to show proof of who you voted for?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Yes, always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No, your vote is secret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candidates can ask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employers can ask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No one should require proof of how you voted. Your vote is secret.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Which is a better reason to vote for a candidate?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Their policies, record, values and plans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 biggest gift offered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Pressure from others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rumour about another candidate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Voters should choose based on policies, record, values, and plans—not gifts or pressure.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My Vote Is Not for Sale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should communities discourage during elections?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Peaceful debate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Vote buying and intimidation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Checking official sources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Youth participation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C9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22AF7A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Clean elections depend on communities rejecting bribery, intimidation, and coercion.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briber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A free vote cannot be bought.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3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